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60" r:id="rId6"/>
    <p:sldId id="258" r:id="rId7"/>
    <p:sldId id="259" r:id="rId8"/>
    <p:sldId id="267" r:id="rId9"/>
    <p:sldId id="266" r:id="rId10"/>
    <p:sldId id="262" r:id="rId11"/>
    <p:sldId id="26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3techs.com/technologies/details/cm-wordpress/all/al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517F67-E30A-4A3A-8AC6-E954D8C56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171700"/>
            <a:ext cx="3790950" cy="37909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AEB3F0-11DB-4663-A833-2F4FD7013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218406" y="332893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pt-BR" dirty="0"/>
              <a:t>Criando um Site </a:t>
            </a:r>
            <a:r>
              <a:rPr lang="pt-BR" dirty="0" err="1"/>
              <a:t>Wordpress</a:t>
            </a:r>
            <a:r>
              <a:rPr lang="pt-BR" dirty="0"/>
              <a:t> sem saber programar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05C49C-0243-402A-A189-52629A2CD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André Luiz Gonçalves de Macedo</a:t>
            </a:r>
          </a:p>
          <a:p>
            <a:r>
              <a:rPr lang="pt-BR" dirty="0"/>
              <a:t>Esp. Consultoria WEB</a:t>
            </a:r>
          </a:p>
          <a:p>
            <a:r>
              <a:rPr lang="pt-BR" dirty="0"/>
              <a:t>Esp. Em Tecnologias na Educação a distância</a:t>
            </a:r>
          </a:p>
        </p:txBody>
      </p:sp>
    </p:spTree>
    <p:extLst>
      <p:ext uri="{BB962C8B-B14F-4D97-AF65-F5344CB8AC3E}">
        <p14:creationId xmlns:p14="http://schemas.microsoft.com/office/powerpoint/2010/main" val="189312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A2F02-A60D-47F0-A459-69D93139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comuns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DE086-9472-4372-90A9-5490F64084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Versão do </a:t>
            </a:r>
            <a:r>
              <a:rPr lang="pt-BR" dirty="0" err="1"/>
              <a:t>php</a:t>
            </a:r>
            <a:endParaRPr lang="pt-BR" dirty="0"/>
          </a:p>
          <a:p>
            <a:r>
              <a:rPr lang="pt-BR" dirty="0"/>
              <a:t>Versão do </a:t>
            </a:r>
            <a:r>
              <a:rPr lang="pt-BR" dirty="0" err="1"/>
              <a:t>mysql</a:t>
            </a:r>
            <a:endParaRPr lang="pt-BR" dirty="0"/>
          </a:p>
          <a:p>
            <a:r>
              <a:rPr lang="pt-BR" dirty="0"/>
              <a:t>Versão de plugins</a:t>
            </a:r>
          </a:p>
          <a:p>
            <a:r>
              <a:rPr lang="pt-BR" dirty="0"/>
              <a:t>Erros de plugins</a:t>
            </a:r>
          </a:p>
          <a:p>
            <a:r>
              <a:rPr lang="pt-BR" dirty="0"/>
              <a:t>Configurações de segurança do servidor</a:t>
            </a:r>
          </a:p>
        </p:txBody>
      </p:sp>
      <p:pic>
        <p:nvPicPr>
          <p:cNvPr id="5122" name="Picture 2" descr="WordPress é um projeto Open Source - PSL Brasil">
            <a:extLst>
              <a:ext uri="{FF2B5EF4-FFF2-40B4-BE49-F238E27FC236}">
                <a16:creationId xmlns:a16="http://schemas.microsoft.com/office/drawing/2014/main" id="{963F44E0-5073-472E-B4B0-40D786EB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695450"/>
            <a:ext cx="619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3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ED3C3-F122-41FB-ADF0-B427131F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 pra ganhar dinheiro?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CE93DE-95B8-40FC-B072-3F759B194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58596"/>
            <a:ext cx="10394707" cy="1670404"/>
          </a:xfrm>
        </p:spPr>
        <p:txBody>
          <a:bodyPr/>
          <a:lstStyle/>
          <a:p>
            <a:r>
              <a:rPr lang="pt-BR" dirty="0"/>
              <a:t>É muito mais produtivo do que produzir um site</a:t>
            </a:r>
          </a:p>
          <a:p>
            <a:r>
              <a:rPr lang="pt-BR" dirty="0"/>
              <a:t>Como eu ganho dinheiro com isso?</a:t>
            </a:r>
          </a:p>
          <a:p>
            <a:endParaRPr lang="pt-B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B4023CA-65AC-4927-AF20-224A2953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525"/>
            <a:ext cx="117443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9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73254-9768-4644-8244-05791378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Mãos na massa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F27B9A-62AF-49CA-BCFA-FF487E618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825" y="1992480"/>
            <a:ext cx="10394707" cy="3311189"/>
          </a:xfrm>
        </p:spPr>
        <p:txBody>
          <a:bodyPr/>
          <a:lstStyle/>
          <a:p>
            <a:r>
              <a:rPr lang="pt-BR" dirty="0"/>
              <a:t>Preparar o ambiente local</a:t>
            </a:r>
          </a:p>
          <a:p>
            <a:r>
              <a:rPr lang="pt-BR" dirty="0"/>
              <a:t>Fazer uma instalação local para entender o funcionamento</a:t>
            </a:r>
          </a:p>
          <a:p>
            <a:r>
              <a:rPr lang="pt-BR" dirty="0"/>
              <a:t>Conhecer as principais funções para colocar um site no ar</a:t>
            </a:r>
          </a:p>
          <a:p>
            <a:r>
              <a:rPr lang="pt-BR" dirty="0"/>
              <a:t>Dicas extras </a:t>
            </a:r>
            <a:r>
              <a:rPr lang="pt-BR" dirty="0">
                <a:sym typeface="Wingdings" panose="05000000000000000000" pitchFamily="2" charset="2"/>
              </a:rPr>
              <a:t>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F1CD773-9C1A-42CF-8203-631515C4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94" y="1554331"/>
            <a:ext cx="3910489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81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EEF67-674B-4571-90DA-653BC533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</a:t>
            </a:r>
            <a:r>
              <a:rPr lang="pt-BR" dirty="0" err="1"/>
              <a:t>Wordpress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368004-1DBA-4080-B177-3CE2BE1CD1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2315135"/>
          </a:xfrm>
        </p:spPr>
        <p:txBody>
          <a:bodyPr>
            <a:normAutofit/>
          </a:bodyPr>
          <a:lstStyle/>
          <a:p>
            <a:r>
              <a:rPr lang="pt-BR" dirty="0"/>
              <a:t>CMS (</a:t>
            </a:r>
            <a:r>
              <a:rPr lang="pt-BR" dirty="0" err="1"/>
              <a:t>Content</a:t>
            </a:r>
            <a:r>
              <a:rPr lang="pt-BR" dirty="0"/>
              <a:t> Management System ou Sistema de gerenciamento de Conteúdo)</a:t>
            </a:r>
          </a:p>
          <a:p>
            <a:r>
              <a:rPr lang="pt-BR" b="0" i="0" u="none" strike="noStrike" dirty="0">
                <a:solidFill>
                  <a:srgbClr val="5333ED"/>
                </a:solidFill>
                <a:effectLst/>
                <a:latin typeface="Roboto" pitchFamily="2" charset="0"/>
                <a:hlinkClick r:id="rId2"/>
              </a:rPr>
              <a:t>De acordo com a W3Techs</a:t>
            </a:r>
            <a:r>
              <a:rPr lang="pt-BR" b="0" i="0" dirty="0">
                <a:solidFill>
                  <a:srgbClr val="6E7076"/>
                </a:solidFill>
                <a:effectLst/>
                <a:latin typeface="Roboto" pitchFamily="2" charset="0"/>
              </a:rPr>
              <a:t>, </a:t>
            </a:r>
            <a:r>
              <a:rPr lang="pt-BR" b="1" i="0" dirty="0">
                <a:solidFill>
                  <a:srgbClr val="43414E"/>
                </a:solidFill>
                <a:effectLst/>
                <a:latin typeface="Brandon Text"/>
              </a:rPr>
              <a:t>A participação de mercado do </a:t>
            </a:r>
            <a:r>
              <a:rPr lang="pt-BR" b="1" i="0" dirty="0" err="1">
                <a:solidFill>
                  <a:srgbClr val="43414E"/>
                </a:solidFill>
                <a:effectLst/>
                <a:latin typeface="Brandon Text"/>
              </a:rPr>
              <a:t>WordPress</a:t>
            </a:r>
            <a:r>
              <a:rPr lang="pt-BR" b="1" i="0" dirty="0">
                <a:solidFill>
                  <a:srgbClr val="43414E"/>
                </a:solidFill>
                <a:effectLst/>
                <a:latin typeface="Brandon Text"/>
              </a:rPr>
              <a:t> é de 37% de todos os sites</a:t>
            </a:r>
          </a:p>
          <a:p>
            <a:pPr marL="0" indent="0">
              <a:buNone/>
            </a:pPr>
            <a:r>
              <a:rPr lang="pt-BR" b="0" i="0" dirty="0" err="1">
                <a:solidFill>
                  <a:srgbClr val="6E7076"/>
                </a:solidFill>
                <a:effectLst/>
                <a:latin typeface="Roboto" pitchFamily="2" charset="0"/>
              </a:rPr>
              <a:t>WordPress</a:t>
            </a:r>
            <a:r>
              <a:rPr lang="pt-BR" b="0" i="0" dirty="0">
                <a:solidFill>
                  <a:srgbClr val="6E7076"/>
                </a:solidFill>
                <a:effectLst/>
                <a:latin typeface="Roboto" pitchFamily="2" charset="0"/>
              </a:rPr>
              <a:t> detém uma Média de 63% de participação de mercado para sistemas de gerenciamento de conteúdo</a:t>
            </a:r>
            <a:endParaRPr lang="pt-BR" dirty="0"/>
          </a:p>
        </p:txBody>
      </p:sp>
      <p:pic>
        <p:nvPicPr>
          <p:cNvPr id="2052" name="Picture 4" descr="Choosing an open-source CMS: Why we use WordPress | Global Business  Development Company &amp; Investment Gateway | Wevio ™">
            <a:extLst>
              <a:ext uri="{FF2B5EF4-FFF2-40B4-BE49-F238E27FC236}">
                <a16:creationId xmlns:a16="http://schemas.microsoft.com/office/drawing/2014/main" id="{61E09C0A-FA1B-42B8-A936-1F790E00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99" y="3726091"/>
            <a:ext cx="3552825" cy="25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2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98B45-0326-478D-B40A-4358C6D8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Existem 2 versões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4F0AA7-AEC3-4B4E-A1D0-23ADEA7336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794229"/>
          </a:xfrm>
        </p:spPr>
        <p:txBody>
          <a:bodyPr/>
          <a:lstStyle/>
          <a:p>
            <a:r>
              <a:rPr lang="pt-BR" dirty="0"/>
              <a:t>Wordpress.com</a:t>
            </a:r>
          </a:p>
          <a:p>
            <a:r>
              <a:rPr lang="pt-BR" dirty="0"/>
              <a:t>Wordpress.org</a:t>
            </a:r>
          </a:p>
          <a:p>
            <a:endParaRPr lang="pt-BR" dirty="0"/>
          </a:p>
        </p:txBody>
      </p:sp>
      <p:pic>
        <p:nvPicPr>
          <p:cNvPr id="1026" name="Picture 2" descr="Temas e plugins de graça para wordpress">
            <a:extLst>
              <a:ext uri="{FF2B5EF4-FFF2-40B4-BE49-F238E27FC236}">
                <a16:creationId xmlns:a16="http://schemas.microsoft.com/office/drawing/2014/main" id="{22E99865-3D3D-4D3C-8F97-FB2BE916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42" y="1837765"/>
            <a:ext cx="549880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4DF36-3841-46D7-88C0-A3106B91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da pra fazer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8D0304-5A85-4836-97E4-FC0D6CC300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622779"/>
          </a:xfrm>
        </p:spPr>
        <p:txBody>
          <a:bodyPr/>
          <a:lstStyle/>
          <a:p>
            <a:r>
              <a:rPr lang="pt-BR" dirty="0"/>
              <a:t>Blogs</a:t>
            </a:r>
          </a:p>
          <a:p>
            <a:r>
              <a:rPr lang="pt-BR" dirty="0"/>
              <a:t>Sites</a:t>
            </a:r>
          </a:p>
          <a:p>
            <a:r>
              <a:rPr lang="pt-BR" dirty="0"/>
              <a:t>E-commerce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F19140-03AC-4F28-B79F-2DAAB8BF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7" y="1709737"/>
            <a:ext cx="5614988" cy="31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E2A2E-0BE5-44BA-BB59-2C54C9D7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Open </a:t>
            </a:r>
            <a:r>
              <a:rPr lang="pt-BR" dirty="0" err="1"/>
              <a:t>Source</a:t>
            </a:r>
            <a:r>
              <a:rPr lang="pt-BR" dirty="0"/>
              <a:t> e Licença GPL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87B91D-89B5-418F-A4DD-73A517AE44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606197"/>
            <a:ext cx="10394707" cy="1365604"/>
          </a:xfrm>
        </p:spPr>
        <p:txBody>
          <a:bodyPr/>
          <a:lstStyle/>
          <a:p>
            <a:r>
              <a:rPr lang="pt-BR" dirty="0"/>
              <a:t>Você pode usar, estudar e alterar da forma que quiser.</a:t>
            </a:r>
          </a:p>
          <a:p>
            <a:r>
              <a:rPr lang="pt-BR" dirty="0"/>
              <a:t>A licença GPL, Não posso vender?</a:t>
            </a:r>
          </a:p>
        </p:txBody>
      </p:sp>
      <p:pic>
        <p:nvPicPr>
          <p:cNvPr id="3076" name="Picture 4" descr="WordPress - Open Source Overview Presentation">
            <a:extLst>
              <a:ext uri="{FF2B5EF4-FFF2-40B4-BE49-F238E27FC236}">
                <a16:creationId xmlns:a16="http://schemas.microsoft.com/office/drawing/2014/main" id="{402760D8-19B4-48D4-B797-E309EDA3C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271712"/>
            <a:ext cx="43053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B5DF8-3429-437F-BAF0-92AD0C3F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Wordpress</a:t>
            </a:r>
            <a:r>
              <a:rPr lang="pt-BR" dirty="0"/>
              <a:t> para o público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44C184-4EC3-4E14-838F-FF839171BD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b="1" i="0" dirty="0">
                <a:solidFill>
                  <a:srgbClr val="000000"/>
                </a:solidFill>
                <a:effectLst/>
                <a:latin typeface="inherit"/>
              </a:rPr>
              <a:t>Agendamento de posts </a:t>
            </a: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  <a:p>
            <a:r>
              <a:rPr lang="pt-BR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Revisões </a:t>
            </a:r>
          </a:p>
          <a:p>
            <a:r>
              <a:rPr lang="pt-BR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Preview</a:t>
            </a:r>
            <a:endParaRPr lang="pt-BR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r>
              <a:rPr lang="pt-BR" b="1" dirty="0">
                <a:solidFill>
                  <a:srgbClr val="000000"/>
                </a:solidFill>
                <a:latin typeface="Lato" panose="020F0502020204030203" pitchFamily="34" charset="0"/>
              </a:rPr>
              <a:t>Controle de acesso</a:t>
            </a:r>
          </a:p>
          <a:p>
            <a:r>
              <a:rPr lang="pt-BR" b="1" dirty="0">
                <a:solidFill>
                  <a:srgbClr val="000000"/>
                </a:solidFill>
                <a:latin typeface="Lato" panose="020F0502020204030203" pitchFamily="34" charset="0"/>
              </a:rPr>
              <a:t>Multilíngue</a:t>
            </a:r>
          </a:p>
          <a:p>
            <a:r>
              <a:rPr lang="pt-BR" b="1" dirty="0">
                <a:solidFill>
                  <a:srgbClr val="000000"/>
                </a:solidFill>
                <a:latin typeface="Lato" panose="020F0502020204030203" pitchFamily="34" charset="0"/>
              </a:rPr>
              <a:t>segurança</a:t>
            </a:r>
            <a:endParaRPr lang="pt-BR" dirty="0"/>
          </a:p>
        </p:txBody>
      </p:sp>
      <p:pic>
        <p:nvPicPr>
          <p:cNvPr id="5" name="Picture 2" descr="O Que é WordPress? Um Panorama do CMS Mais Usado No Mundo">
            <a:extLst>
              <a:ext uri="{FF2B5EF4-FFF2-40B4-BE49-F238E27FC236}">
                <a16:creationId xmlns:a16="http://schemas.microsoft.com/office/drawing/2014/main" id="{05D1151D-D541-44A2-A778-879DD29D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49" y="1619810"/>
            <a:ext cx="6824058" cy="39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8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15903-A047-4711-B54F-5BA909F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Wordpress</a:t>
            </a:r>
            <a:r>
              <a:rPr lang="pt-BR" dirty="0"/>
              <a:t> para desenvolvedores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C2C053-61C9-436C-92BF-DE1701CD5E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089504"/>
          </a:xfrm>
        </p:spPr>
        <p:txBody>
          <a:bodyPr>
            <a:normAutofit/>
          </a:bodyPr>
          <a:lstStyle/>
          <a:p>
            <a:r>
              <a:rPr lang="pt-BR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Personalize temas e plugins de terceiros</a:t>
            </a:r>
          </a:p>
          <a:p>
            <a:r>
              <a:rPr lang="pt-BR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Interoperabilidade</a:t>
            </a:r>
          </a:p>
          <a:p>
            <a:r>
              <a:rPr lang="pt-BR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Tipos de conteúdo personalizados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A1B18D-E79B-4D27-8DC6-785B180A5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3566720"/>
            <a:ext cx="3738563" cy="2007924"/>
          </a:xfrm>
          <a:prstGeom prst="rect">
            <a:avLst/>
          </a:prstGeom>
        </p:spPr>
      </p:pic>
      <p:pic>
        <p:nvPicPr>
          <p:cNvPr id="8194" name="Picture 2" descr="Linux e Programação: Conexão PHP - MySQL">
            <a:extLst>
              <a:ext uri="{FF2B5EF4-FFF2-40B4-BE49-F238E27FC236}">
                <a16:creationId xmlns:a16="http://schemas.microsoft.com/office/drawing/2014/main" id="{8A245122-14D6-493F-B13B-97382AF1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566720"/>
            <a:ext cx="4439501" cy="19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5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4CFE1-C76C-4F89-BB9A-FF3B4C0B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Widgets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72B121-46B5-45B7-82B4-E69AFFA6C0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77622"/>
            <a:ext cx="10394707" cy="1441803"/>
          </a:xfrm>
        </p:spPr>
        <p:txBody>
          <a:bodyPr/>
          <a:lstStyle/>
          <a:p>
            <a:r>
              <a:rPr lang="pt-BR" b="0" i="1" dirty="0">
                <a:effectLst/>
                <a:latin typeface="Muli"/>
              </a:rPr>
              <a:t>Widgets</a:t>
            </a:r>
            <a:r>
              <a:rPr lang="pt-BR" b="0" i="0" dirty="0">
                <a:effectLst/>
                <a:latin typeface="Muli"/>
              </a:rPr>
              <a:t> </a:t>
            </a:r>
            <a:r>
              <a:rPr lang="pt-BR" b="0" i="0" dirty="0" err="1">
                <a:effectLst/>
                <a:latin typeface="Muli"/>
              </a:rPr>
              <a:t>WordPress</a:t>
            </a:r>
            <a:r>
              <a:rPr lang="pt-BR" b="0" i="0" dirty="0">
                <a:effectLst/>
                <a:latin typeface="Muli"/>
              </a:rPr>
              <a:t> são elementos que possuem uma função: adicionar conteúdo extra na barra lateral e rodapé do seu site. Por exemplo, </a:t>
            </a:r>
            <a:r>
              <a:rPr lang="pt-BR" b="0" i="1" dirty="0">
                <a:effectLst/>
                <a:latin typeface="Muli"/>
              </a:rPr>
              <a:t>widgets</a:t>
            </a:r>
            <a:r>
              <a:rPr lang="pt-BR" b="0" i="0" dirty="0">
                <a:effectLst/>
                <a:latin typeface="Muli"/>
              </a:rPr>
              <a:t> podem mostrar seus posts recentes, um calendário, uma barra de pesquisa e muito mais.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E66B9A-4465-4D0E-B3F0-36DC6B45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820" y="2942296"/>
            <a:ext cx="3876675" cy="25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1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052C7-EF57-415A-B043-6FF58C90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Plugins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49930B-87C2-4C2B-BDFB-D3F94B918F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994254"/>
          </a:xfrm>
        </p:spPr>
        <p:txBody>
          <a:bodyPr>
            <a:normAutofit/>
          </a:bodyPr>
          <a:lstStyle/>
          <a:p>
            <a:r>
              <a:rPr lang="pt-BR" sz="4800" dirty="0"/>
              <a:t>Adicione funcionalidades fantásticas sem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07FF92-4740-40A6-8FC7-FCD93EBD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3054558"/>
            <a:ext cx="36099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87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644</TotalTime>
  <Words>267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Brandon Text</vt:lpstr>
      <vt:lpstr>Impact</vt:lpstr>
      <vt:lpstr>inherit</vt:lpstr>
      <vt:lpstr>Lato</vt:lpstr>
      <vt:lpstr>Muli</vt:lpstr>
      <vt:lpstr>Roboto</vt:lpstr>
      <vt:lpstr>Evento Principal</vt:lpstr>
      <vt:lpstr>Criando um Site Wordpress sem saber programar</vt:lpstr>
      <vt:lpstr>O Que é o Wordpress</vt:lpstr>
      <vt:lpstr>Existem 2 versões</vt:lpstr>
      <vt:lpstr>O Que da pra fazer</vt:lpstr>
      <vt:lpstr>Open Source e Licença GPL</vt:lpstr>
      <vt:lpstr>Wordpress para o público geral</vt:lpstr>
      <vt:lpstr>Wordpress para desenvolvedores</vt:lpstr>
      <vt:lpstr>Widgets</vt:lpstr>
      <vt:lpstr>Plugins</vt:lpstr>
      <vt:lpstr>Problemas comuns</vt:lpstr>
      <vt:lpstr>Da pra ganhar dinheiro?</vt:lpstr>
      <vt:lpstr>Mãos na massa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Criando um Site Wordpress sem saber programar</dc:title>
  <dc:creator>André Luiz</dc:creator>
  <cp:lastModifiedBy>André Luiz</cp:lastModifiedBy>
  <cp:revision>11</cp:revision>
  <dcterms:created xsi:type="dcterms:W3CDTF">2020-09-10T20:28:43Z</dcterms:created>
  <dcterms:modified xsi:type="dcterms:W3CDTF">2020-09-11T21:46:38Z</dcterms:modified>
</cp:coreProperties>
</file>